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57" r:id="rId4"/>
    <p:sldId id="262" r:id="rId5"/>
    <p:sldId id="261" r:id="rId6"/>
    <p:sldId id="260" r:id="rId7"/>
    <p:sldId id="263" r:id="rId8"/>
    <p:sldId id="265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27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B1E64-7B3D-4ECE-8177-4F1452BD25DE}" type="datetimeFigureOut">
              <a:rPr lang="de-DE" smtClean="0"/>
              <a:t>11.06.2019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FA717-4F9C-44F1-BABD-82FC3BF647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1506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B1E64-7B3D-4ECE-8177-4F1452BD25DE}" type="datetimeFigureOut">
              <a:rPr lang="de-DE" smtClean="0"/>
              <a:t>11.06.2019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FA717-4F9C-44F1-BABD-82FC3BF647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5215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B1E64-7B3D-4ECE-8177-4F1452BD25DE}" type="datetimeFigureOut">
              <a:rPr lang="de-DE" smtClean="0"/>
              <a:t>11.06.2019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FA717-4F9C-44F1-BABD-82FC3BF647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896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B1E64-7B3D-4ECE-8177-4F1452BD25DE}" type="datetimeFigureOut">
              <a:rPr lang="de-DE" smtClean="0"/>
              <a:t>11.06.2019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FA717-4F9C-44F1-BABD-82FC3BF647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6606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B1E64-7B3D-4ECE-8177-4F1452BD25DE}" type="datetimeFigureOut">
              <a:rPr lang="de-DE" smtClean="0"/>
              <a:t>11.06.2019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FA717-4F9C-44F1-BABD-82FC3BF647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3971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B1E64-7B3D-4ECE-8177-4F1452BD25DE}" type="datetimeFigureOut">
              <a:rPr lang="de-DE" smtClean="0"/>
              <a:t>11.06.2019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FA717-4F9C-44F1-BABD-82FC3BF647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7152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B1E64-7B3D-4ECE-8177-4F1452BD25DE}" type="datetimeFigureOut">
              <a:rPr lang="de-DE" smtClean="0"/>
              <a:t>11.06.2019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FA717-4F9C-44F1-BABD-82FC3BF647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3541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B1E64-7B3D-4ECE-8177-4F1452BD25DE}" type="datetimeFigureOut">
              <a:rPr lang="de-DE" smtClean="0"/>
              <a:t>11.06.2019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FA717-4F9C-44F1-BABD-82FC3BF647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1471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B1E64-7B3D-4ECE-8177-4F1452BD25DE}" type="datetimeFigureOut">
              <a:rPr lang="de-DE" smtClean="0"/>
              <a:t>11.06.2019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FA717-4F9C-44F1-BABD-82FC3BF647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9818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B1E64-7B3D-4ECE-8177-4F1452BD25DE}" type="datetimeFigureOut">
              <a:rPr lang="de-DE" smtClean="0"/>
              <a:t>11.06.2019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FA717-4F9C-44F1-BABD-82FC3BF647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5958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B1E64-7B3D-4ECE-8177-4F1452BD25DE}" type="datetimeFigureOut">
              <a:rPr lang="de-DE" smtClean="0"/>
              <a:t>11.06.2019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FA717-4F9C-44F1-BABD-82FC3BF647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279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B1E64-7B3D-4ECE-8177-4F1452BD25DE}" type="datetimeFigureOut">
              <a:rPr lang="de-DE" smtClean="0"/>
              <a:t>11.06.2019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8FA717-4F9C-44F1-BABD-82FC3BF647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978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6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2031"/>
            <a:ext cx="9144000" cy="4715969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589" y="1477"/>
            <a:ext cx="2054194" cy="2142032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1739" y="1477"/>
            <a:ext cx="4616881" cy="2140554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1812154" y="2208301"/>
            <a:ext cx="555466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Welcome at Universität Hamburg!</a:t>
            </a:r>
            <a:endParaRPr lang="de-D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08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485" y="2128483"/>
            <a:ext cx="9171485" cy="4727136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0" y="70945"/>
            <a:ext cx="9144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Universität Hamburg Clusters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Excellence</a:t>
            </a: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 CUI (advanced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imaging of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matter)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 Understanding written artefacts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- Quantum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Universe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CliCCS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Cluster of Excellence Climate, Climatic Change, and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Society)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003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9326"/>
            <a:ext cx="9152680" cy="6109138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2222118" y="520262"/>
            <a:ext cx="46858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RV VALDIVIA (1982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– 1999)</a:t>
            </a:r>
            <a:endParaRPr lang="de-D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81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2387655" y="228598"/>
            <a:ext cx="43924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RV METEOR (</a:t>
            </a:r>
            <a:r>
              <a:rPr lang="de-DE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since</a:t>
            </a:r>
            <a:r>
              <a:rPr lang="de-DE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1986)</a:t>
            </a:r>
            <a:endParaRPr lang="de-DE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9178" y="5044966"/>
            <a:ext cx="1404123" cy="169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991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1094873" y="228598"/>
            <a:ext cx="70042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RV MARIA SYBILLA MERIAN (</a:t>
            </a:r>
            <a:r>
              <a:rPr lang="de-DE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since</a:t>
            </a:r>
            <a:r>
              <a:rPr lang="de-DE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2006)</a:t>
            </a:r>
            <a:endParaRPr lang="de-DE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9021" y="5021318"/>
            <a:ext cx="1430312" cy="1722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86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56032" cy="6104021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2482506" y="228598"/>
            <a:ext cx="41327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RV SONNE (</a:t>
            </a:r>
            <a:r>
              <a:rPr lang="de-DE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since</a:t>
            </a:r>
            <a:r>
              <a:rPr lang="de-DE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2014)</a:t>
            </a:r>
            <a:endParaRPr lang="de-DE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6749" y="4829181"/>
            <a:ext cx="1099156" cy="1227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52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201013"/>
            <a:ext cx="4451130" cy="3338348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211" y="197069"/>
            <a:ext cx="4989785" cy="3326524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39358"/>
            <a:ext cx="5005552" cy="3003331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489" y="3539358"/>
            <a:ext cx="4004441" cy="3003331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898635" y="220720"/>
            <a:ext cx="2018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Landungsbrücken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7711969" y="220720"/>
            <a:ext cx="1185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Town Hall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59888" y="3614594"/>
            <a:ext cx="1838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Elbphilharmonie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7572396" y="3621491"/>
            <a:ext cx="1467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Binnenalster</a:t>
            </a:r>
            <a:endParaRPr lang="de-D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4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0541266"/>
              </p:ext>
            </p:extLst>
          </p:nvPr>
        </p:nvGraphicFramePr>
        <p:xfrm>
          <a:off x="0" y="95951"/>
          <a:ext cx="9144000" cy="66660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Image" r:id="rId3" imgW="10333440" imgH="7536600" progId="Photoshop.Image.13">
                  <p:embed/>
                </p:oleObj>
              </mc:Choice>
              <mc:Fallback>
                <p:oleObj name="Image" r:id="rId3" imgW="10333440" imgH="753660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95951"/>
                        <a:ext cx="9144000" cy="66660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4499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4384128"/>
              </p:ext>
            </p:extLst>
          </p:nvPr>
        </p:nvGraphicFramePr>
        <p:xfrm>
          <a:off x="-1862" y="1647497"/>
          <a:ext cx="9131552" cy="35551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Image" r:id="rId3" imgW="12040560" imgH="4694040" progId="Photoshop.Image.13">
                  <p:embed/>
                </p:oleObj>
              </mc:Choice>
              <mc:Fallback>
                <p:oleObj name="Image" r:id="rId3" imgW="12040560" imgH="46940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1862" y="1647497"/>
                        <a:ext cx="9131552" cy="35551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hteck 2"/>
          <p:cNvSpPr/>
          <p:nvPr/>
        </p:nvSpPr>
        <p:spPr>
          <a:xfrm>
            <a:off x="2825298" y="5435739"/>
            <a:ext cx="34805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www.ldf.uni-hamburg.de/en.html</a:t>
            </a:r>
          </a:p>
        </p:txBody>
      </p:sp>
    </p:spTree>
    <p:extLst>
      <p:ext uri="{BB962C8B-B14F-4D97-AF65-F5344CB8AC3E}">
        <p14:creationId xmlns:p14="http://schemas.microsoft.com/office/powerpoint/2010/main" val="164858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72</Words>
  <Application>Microsoft Office PowerPoint</Application>
  <PresentationFormat>Bildschirmpräsentation (4:3)</PresentationFormat>
  <Paragraphs>16</Paragraphs>
  <Slides>9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Office</vt:lpstr>
      <vt:lpstr>Adobe Photoshop Image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UHH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Christian Betzler</dc:creator>
  <cp:lastModifiedBy>Christian Betzler</cp:lastModifiedBy>
  <cp:revision>15</cp:revision>
  <dcterms:created xsi:type="dcterms:W3CDTF">2019-06-09T15:14:14Z</dcterms:created>
  <dcterms:modified xsi:type="dcterms:W3CDTF">2019-06-11T14:59:34Z</dcterms:modified>
</cp:coreProperties>
</file>