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57" r:id="rId4"/>
    <p:sldId id="262" r:id="rId5"/>
    <p:sldId id="261" r:id="rId6"/>
    <p:sldId id="260" r:id="rId7"/>
    <p:sldId id="263" r:id="rId8"/>
    <p:sldId id="265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1E64-7B3D-4ECE-8177-4F1452BD25DE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A717-4F9C-44F1-BABD-82FC3BF647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506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1E64-7B3D-4ECE-8177-4F1452BD25DE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A717-4F9C-44F1-BABD-82FC3BF647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521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1E64-7B3D-4ECE-8177-4F1452BD25DE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A717-4F9C-44F1-BABD-82FC3BF647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9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1E64-7B3D-4ECE-8177-4F1452BD25DE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A717-4F9C-44F1-BABD-82FC3BF647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6606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1E64-7B3D-4ECE-8177-4F1452BD25DE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A717-4F9C-44F1-BABD-82FC3BF647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397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1E64-7B3D-4ECE-8177-4F1452BD25DE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A717-4F9C-44F1-BABD-82FC3BF647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715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1E64-7B3D-4ECE-8177-4F1452BD25DE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A717-4F9C-44F1-BABD-82FC3BF647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354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1E64-7B3D-4ECE-8177-4F1452BD25DE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A717-4F9C-44F1-BABD-82FC3BF647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47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1E64-7B3D-4ECE-8177-4F1452BD25DE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A717-4F9C-44F1-BABD-82FC3BF647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818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1E64-7B3D-4ECE-8177-4F1452BD25DE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A717-4F9C-44F1-BABD-82FC3BF647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5958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1E64-7B3D-4ECE-8177-4F1452BD25DE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A717-4F9C-44F1-BABD-82FC3BF647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27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B1E64-7B3D-4ECE-8177-4F1452BD25DE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FA717-4F9C-44F1-BABD-82FC3BF647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97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031"/>
            <a:ext cx="9144000" cy="471596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9" y="1477"/>
            <a:ext cx="2054194" cy="214203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739" y="1477"/>
            <a:ext cx="4616881" cy="214055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812154" y="2208301"/>
            <a:ext cx="555466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Welcome at Universität Hamburg!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8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85" y="2128483"/>
            <a:ext cx="9171485" cy="472713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70945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Universität Hamburg Clusters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Excellence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CUI (advanced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imaging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matter)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Understanding written artefacts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- Quantum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Universe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CliCCS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Cluster of Excellence Climate, Climatic Change,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Society)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0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326"/>
            <a:ext cx="9152680" cy="610913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222118" y="520262"/>
            <a:ext cx="4685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RV VALDIVIA (1982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1999)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81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387655" y="228598"/>
            <a:ext cx="4392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 METEOR (</a:t>
            </a:r>
            <a:r>
              <a:rPr lang="de-DE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de-DE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1986)</a:t>
            </a:r>
            <a:endParaRPr lang="de-D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178" y="5044966"/>
            <a:ext cx="1404123" cy="169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9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094873" y="228598"/>
            <a:ext cx="7004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 MARIA SYBILLA MERIAN (</a:t>
            </a:r>
            <a:r>
              <a:rPr lang="de-DE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de-DE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2006)</a:t>
            </a:r>
            <a:endParaRPr lang="de-D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021" y="5021318"/>
            <a:ext cx="1430312" cy="172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6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6032" cy="61040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482506" y="228598"/>
            <a:ext cx="413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 SONNE (</a:t>
            </a:r>
            <a:r>
              <a:rPr lang="de-DE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de-DE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2014)</a:t>
            </a:r>
            <a:endParaRPr lang="de-D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749" y="4829181"/>
            <a:ext cx="1099156" cy="122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2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01013"/>
            <a:ext cx="4451130" cy="333834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211" y="197069"/>
            <a:ext cx="4989785" cy="332652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9358"/>
            <a:ext cx="5005552" cy="300333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489" y="3539358"/>
            <a:ext cx="4004441" cy="300333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98635" y="22072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Landungsbrücken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711969" y="220720"/>
            <a:ext cx="118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Town Hall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9888" y="361459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Elbphilharmonie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572396" y="3621491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Binnenalster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4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541266"/>
              </p:ext>
            </p:extLst>
          </p:nvPr>
        </p:nvGraphicFramePr>
        <p:xfrm>
          <a:off x="0" y="95951"/>
          <a:ext cx="9144000" cy="6666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Image" r:id="rId3" imgW="10333440" imgH="7536600" progId="Photoshop.Image.13">
                  <p:embed/>
                </p:oleObj>
              </mc:Choice>
              <mc:Fallback>
                <p:oleObj name="Image" r:id="rId3" imgW="10333440" imgH="7536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5951"/>
                        <a:ext cx="9144000" cy="6666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499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384128"/>
              </p:ext>
            </p:extLst>
          </p:nvPr>
        </p:nvGraphicFramePr>
        <p:xfrm>
          <a:off x="-1862" y="1647497"/>
          <a:ext cx="9131552" cy="3555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" r:id="rId3" imgW="12040560" imgH="4694040" progId="Photoshop.Image.13">
                  <p:embed/>
                </p:oleObj>
              </mc:Choice>
              <mc:Fallback>
                <p:oleObj name="Image" r:id="rId3" imgW="12040560" imgH="4694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862" y="1647497"/>
                        <a:ext cx="9131552" cy="3555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/>
          <p:cNvSpPr/>
          <p:nvPr/>
        </p:nvSpPr>
        <p:spPr>
          <a:xfrm>
            <a:off x="2825298" y="5435739"/>
            <a:ext cx="3480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www.ldf.uni-hamburg.de/en.html</a:t>
            </a:r>
          </a:p>
        </p:txBody>
      </p:sp>
    </p:spTree>
    <p:extLst>
      <p:ext uri="{BB962C8B-B14F-4D97-AF65-F5344CB8AC3E}">
        <p14:creationId xmlns:p14="http://schemas.microsoft.com/office/powerpoint/2010/main" val="164858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72</Words>
  <Application>Microsoft Office PowerPoint</Application>
  <PresentationFormat>Bildschirmpräsentation (4:3)</PresentationFormat>
  <Paragraphs>16</Paragraphs>
  <Slides>9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</vt:lpstr>
      <vt:lpstr>Adobe Photoshop Image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UHH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Betzler</dc:creator>
  <cp:lastModifiedBy>Christian Betzler</cp:lastModifiedBy>
  <cp:revision>15</cp:revision>
  <dcterms:created xsi:type="dcterms:W3CDTF">2019-06-09T15:14:14Z</dcterms:created>
  <dcterms:modified xsi:type="dcterms:W3CDTF">2019-06-11T14:59:34Z</dcterms:modified>
</cp:coreProperties>
</file>